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439" r:id="rId2"/>
    <p:sldId id="261" r:id="rId3"/>
    <p:sldId id="263" r:id="rId4"/>
    <p:sldId id="264" r:id="rId5"/>
    <p:sldId id="262" r:id="rId6"/>
    <p:sldId id="273" r:id="rId7"/>
    <p:sldId id="274" r:id="rId8"/>
    <p:sldId id="692" r:id="rId9"/>
    <p:sldId id="275" r:id="rId10"/>
    <p:sldId id="267" r:id="rId11"/>
    <p:sldId id="277" r:id="rId12"/>
    <p:sldId id="268" r:id="rId13"/>
    <p:sldId id="278" r:id="rId14"/>
    <p:sldId id="269" r:id="rId15"/>
    <p:sldId id="276" r:id="rId16"/>
    <p:sldId id="270" r:id="rId17"/>
    <p:sldId id="467" r:id="rId18"/>
    <p:sldId id="688" r:id="rId19"/>
    <p:sldId id="689" r:id="rId20"/>
    <p:sldId id="690" r:id="rId21"/>
    <p:sldId id="691" r:id="rId22"/>
    <p:sldId id="271" r:id="rId23"/>
    <p:sldId id="279" r:id="rId24"/>
    <p:sldId id="280" r:id="rId25"/>
    <p:sldId id="281" r:id="rId26"/>
    <p:sldId id="283" r:id="rId27"/>
    <p:sldId id="284" r:id="rId28"/>
    <p:sldId id="285" r:id="rId29"/>
    <p:sldId id="288" r:id="rId30"/>
    <p:sldId id="289" r:id="rId31"/>
    <p:sldId id="290" r:id="rId32"/>
    <p:sldId id="292" r:id="rId33"/>
    <p:sldId id="291" r:id="rId34"/>
    <p:sldId id="293" r:id="rId35"/>
    <p:sldId id="469" r:id="rId36"/>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101" d="100"/>
          <a:sy n="101" d="100"/>
        </p:scale>
        <p:origin x="-2648"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2013-10-07</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2013-10-07</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34</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7.gif"/><Relationship Id="rId6" Type="http://schemas.openxmlformats.org/officeDocument/2006/relationships/image" Target="../media/image28.gif"/><Relationship Id="rId7" Type="http://schemas.openxmlformats.org/officeDocument/2006/relationships/image" Target="../media/image29.gif"/><Relationship Id="rId8"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csszengarden.com"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unrealengine.com/html5/" TargetMode="External"/><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csszengarden.com"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395536" y="1201316"/>
            <a:ext cx="4939173" cy="954107"/>
          </a:xfrm>
          <a:prstGeom prst="rect">
            <a:avLst/>
          </a:prstGeom>
          <a:noFill/>
        </p:spPr>
        <p:txBody>
          <a:bodyPr wrap="none" rtlCol="0">
            <a:spAutoFit/>
          </a:bodyPr>
          <a:lstStyle/>
          <a:p>
            <a:r>
              <a:rPr lang="sv-SE" sz="2800" b="1" dirty="0" smtClean="0">
                <a:latin typeface="Minya Nouvelle" pitchFamily="2" charset="0"/>
              </a:rPr>
              <a:t>Föreläsning 1, HT2013</a:t>
            </a:r>
          </a:p>
          <a:p>
            <a:r>
              <a:rPr lang="sv-SE" sz="2800" dirty="0" smtClean="0">
                <a:latin typeface="Minya Nouvelle" pitchFamily="2" charset="0"/>
              </a:rPr>
              <a:t>En introduktion till HTML/CSS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2425452"/>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2425452"/>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281436"/>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 </a:t>
            </a:r>
            <a:r>
              <a:rPr lang="sv-SE" dirty="0" err="1" smtClean="0"/>
              <a:t>Node.js</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p>
          <a:p>
            <a:pPr marL="342900" indent="-342900">
              <a:buFont typeface="Arial" pitchFamily="34" charset="0"/>
              <a:buChar char="•"/>
            </a:pPr>
            <a:endParaRPr lang="sv-SE" dirty="0"/>
          </a:p>
          <a:p>
            <a:pPr marL="342900" indent="-342900">
              <a:buFont typeface="Arial" pitchFamily="34" charset="0"/>
              <a:buChar char="•"/>
            </a:pPr>
            <a:r>
              <a:rPr lang="sv-SE" dirty="0" err="1" smtClean="0"/>
              <a:t>NoSQL</a:t>
            </a:r>
            <a:r>
              <a:rPr lang="sv-SE" dirty="0" smtClean="0"/>
              <a:t> allt mer populärt</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28" name="Group 27"/>
          <p:cNvGrpSpPr/>
          <p:nvPr/>
        </p:nvGrpSpPr>
        <p:grpSpPr>
          <a:xfrm>
            <a:off x="1685533" y="2017341"/>
            <a:ext cx="584064" cy="380165"/>
            <a:chOff x="8472557" y="3153916"/>
            <a:chExt cx="584064" cy="380165"/>
          </a:xfrm>
        </p:grpSpPr>
        <p:sp>
          <p:nvSpPr>
            <p:cNvPr id="29" name="Oval 28"/>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0" name="TextBox 29"/>
            <p:cNvSpPr txBox="1"/>
            <p:nvPr/>
          </p:nvSpPr>
          <p:spPr>
            <a:xfrm>
              <a:off x="8472557" y="3226304"/>
              <a:ext cx="58406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1994</a:t>
              </a:r>
            </a:p>
          </p:txBody>
        </p:sp>
      </p:gr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p>
          <a:p>
            <a:pPr marL="285750" indent="-285750">
              <a:buFont typeface="Arial" charset="0"/>
              <a:buChar char="•"/>
            </a:pPr>
            <a:r>
              <a:rPr lang="sv-SE" dirty="0" smtClean="0">
                <a:latin typeface="Minya Nouvelle" pitchFamily="2" charset="0"/>
              </a:rPr>
              <a:t>Färdigt, Q4 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8" name="Picture 4" descr="L:\WorkSpace\tstjo\Icons\v_collection_png\64x64\shadow\pin2_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kärmavbild 2013-09-03 kl. 13.35.07.p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0429">
            <a:off x="5609633" y="3082569"/>
            <a:ext cx="3144633" cy="2036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1993</a:t>
            </a:r>
            <a:endParaRPr lang="en-US" dirty="0"/>
          </a:p>
        </p:txBody>
      </p:sp>
      <p:sp>
        <p:nvSpPr>
          <p:cNvPr id="4" name="Rectangle 3"/>
          <p:cNvSpPr/>
          <p:nvPr/>
        </p:nvSpPr>
        <p:spPr>
          <a:xfrm>
            <a:off x="1493912" y="1120016"/>
            <a:ext cx="6246440" cy="369332"/>
          </a:xfrm>
          <a:prstGeom prst="rect">
            <a:avLst/>
          </a:prstGeom>
        </p:spPr>
        <p:txBody>
          <a:bodyPr wrap="square">
            <a:spAutoFit/>
          </a:bodyPr>
          <a:lstStyle/>
          <a:p>
            <a:r>
              <a:rPr lang="en-US" dirty="0"/>
              <a:t>http://</a:t>
            </a:r>
            <a:r>
              <a:rPr lang="en-US" dirty="0" err="1"/>
              <a:t>info.cern.ch</a:t>
            </a:r>
            <a:r>
              <a:rPr lang="en-US" dirty="0"/>
              <a:t>/hypertext/WWW/</a:t>
            </a:r>
            <a:r>
              <a:rPr lang="en-US" dirty="0" err="1"/>
              <a:t>TheProject.html</a:t>
            </a:r>
            <a:r>
              <a:rPr lang="en-US" dirty="0"/>
              <a:t>.</a:t>
            </a:r>
          </a:p>
        </p:txBody>
      </p:sp>
      <p:pic>
        <p:nvPicPr>
          <p:cNvPr id="5" name="Picture 4" descr="Skärmavbild 2013-09-03 kl. 21.1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61356"/>
            <a:ext cx="7853490" cy="3926745"/>
          </a:xfrm>
          <a:prstGeom prst="rect">
            <a:avLst/>
          </a:prstGeom>
        </p:spPr>
      </p:pic>
    </p:spTree>
    <p:extLst>
      <p:ext uri="{BB962C8B-B14F-4D97-AF65-F5344CB8AC3E}">
        <p14:creationId xmlns:p14="http://schemas.microsoft.com/office/powerpoint/2010/main" val="64743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216247</TotalTime>
  <Words>701</Words>
  <Application>Microsoft Macintosh PowerPoint</Application>
  <PresentationFormat>On-screen Show (16:10)</PresentationFormat>
  <Paragraphs>239</Paragraphs>
  <Slides>35</Slides>
  <Notes>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F01 - Introduktion</vt:lpstr>
      <vt:lpstr>F01 - Introduktion</vt:lpstr>
      <vt:lpstr>En webbapplikations struktur</vt:lpstr>
      <vt:lpstr>Klientsidan</vt:lpstr>
      <vt:lpstr>Klientsidespåret</vt:lpstr>
      <vt:lpstr>PowerPoint Presentation</vt:lpstr>
      <vt:lpstr>1990</vt:lpstr>
      <vt:lpstr>1993</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4433</cp:revision>
  <dcterms:created xsi:type="dcterms:W3CDTF">2009-01-05T10:26:14Z</dcterms:created>
  <dcterms:modified xsi:type="dcterms:W3CDTF">2013-10-07T07:39:02Z</dcterms:modified>
</cp:coreProperties>
</file>